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8" r:id="rId1"/>
  </p:sldMasterIdLst>
  <p:notesMasterIdLst>
    <p:notesMasterId r:id="rId18"/>
  </p:notesMasterIdLst>
  <p:sldIdLst>
    <p:sldId id="256" r:id="rId2"/>
    <p:sldId id="270" r:id="rId3"/>
    <p:sldId id="269" r:id="rId4"/>
    <p:sldId id="271" r:id="rId5"/>
    <p:sldId id="273" r:id="rId6"/>
    <p:sldId id="275" r:id="rId7"/>
    <p:sldId id="272" r:id="rId8"/>
    <p:sldId id="276" r:id="rId9"/>
    <p:sldId id="274" r:id="rId10"/>
    <p:sldId id="277" r:id="rId11"/>
    <p:sldId id="278" r:id="rId12"/>
    <p:sldId id="279" r:id="rId13"/>
    <p:sldId id="280" r:id="rId14"/>
    <p:sldId id="281" r:id="rId15"/>
    <p:sldId id="282" r:id="rId16"/>
    <p:sldId id="267" r:id="rId17"/>
  </p:sldIdLst>
  <p:sldSz cx="18288000" cy="10287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Montserrat" pitchFamily="2" charset="-52"/>
      <p:regular r:id="rId25"/>
      <p:bold r:id="rId26"/>
      <p:italic r:id="rId27"/>
      <p:boldItalic r:id="rId28"/>
    </p:embeddedFont>
    <p:embeddedFont>
      <p:font typeface="Montserrat Medium" pitchFamily="2" charset="-52"/>
      <p:regular r:id="rId29"/>
      <p:italic r:id="rId30"/>
    </p:embeddedFont>
    <p:embeddedFont>
      <p:font typeface="Montserrat SemiBold" pitchFamily="2" charset="-52"/>
      <p:bold r:id="rId31"/>
      <p:boldItalic r:id="rId3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770" userDrawn="1">
          <p15:clr>
            <a:srgbClr val="A4A3A4"/>
          </p15:clr>
        </p15:guide>
        <p15:guide id="4" pos="10750" userDrawn="1">
          <p15:clr>
            <a:srgbClr val="A4A3A4"/>
          </p15:clr>
        </p15:guide>
        <p15:guide id="5" orient="horz" pos="745" userDrawn="1">
          <p15:clr>
            <a:srgbClr val="A4A3A4"/>
          </p15:clr>
        </p15:guide>
        <p15:guide id="6" orient="horz" pos="57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00"/>
    <a:srgbClr val="FF7224"/>
    <a:srgbClr val="474A55"/>
    <a:srgbClr val="522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150" y="636"/>
      </p:cViewPr>
      <p:guideLst>
        <p:guide pos="770"/>
        <p:guide pos="10750"/>
        <p:guide orient="horz" pos="745"/>
        <p:guide orient="horz" pos="57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4580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7741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709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55F669-DDB2-DDE2-E639-23713E61F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AA209D-9073-FD62-A9A8-6C71BBCCC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0BA145-5711-A6A1-443B-B7D55C3EC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592FAD-D9B8-C796-B81D-2452F90C9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EEEC32-E0BA-654E-F11A-D151AEE94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64707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3DA30D-A167-23D0-930F-D3185CCD3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20CD09-81E4-A280-1B9A-C62EE4BA3F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BB86DB-1A52-DA59-982D-82EAF0EC6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E53118-E2B4-47BA-0806-3421FA901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CEEE00-68DD-43FF-45F0-CA0B4D137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34353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32609AD-D8B0-1497-F327-54E47D8213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7BFC93-EBCF-01C4-B1A7-C64A7FB7F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146419-3345-D78B-D56E-E345FBD30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EAF9EF-EAF2-61A2-71B0-EDAEC97D4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ACD523-5265-E505-310C-C5C0C840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9954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A76392-CD37-0319-37A6-B02B922A0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FEDE5F-B5D8-42FC-19BB-E6CEB2C11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2AB674-B25F-C6C7-3398-1E8EF556E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5A155E-7E8A-1998-C3C0-075E9E52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868A1C-5961-E9E2-6476-3C36C5208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34924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7FDF77-EC52-A685-AA31-79E20BA8A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BCE340-1A44-D57A-025D-A9A455292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508D90-AA78-E1B4-F277-2C7F5EFF0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D4A0F2-13E7-72FD-EE26-B2217ED76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7EA261-1867-6950-B0C4-C1F7F39EB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69566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43A212-CE3D-8FBF-4B55-7F7B145EC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0DB344-4C4D-4BFD-DE75-1C1900DF8C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632BFE1-498D-8234-EA12-C27AF47ECE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8039E7-8680-6B21-1DB0-93BBF7D4C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26DBCC-A238-4873-0305-9BC394C24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0D02D3-C50C-5193-78E6-457E69D68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303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7BB8F3-4ED9-EDFD-E29A-279050B9B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E21EA2-8031-3B81-8967-7AE1DB877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A079E92-2D37-ACA8-D1FE-AD56ED522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BCCC63A-35D4-3B10-69C6-29E6B5BBCD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B96C358-3B41-A803-2EE1-F6F9E64E2F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01020F8-9143-113C-7F05-3E0646864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CC2C454-0B42-F322-9067-481C29B4D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0858E7B-B7BD-3A4A-9C5F-3A2D706CB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93002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FE561-8744-F67B-0383-AD7DEC5FA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3BCCA91-AEEE-573D-CD1D-5C2252A58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68F3C3D-5903-BC33-705E-EE07BFCB8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3A1E394-7584-0523-7D40-BA2CAD7F1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15772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3DB1418-5059-8E4A-F50F-3F4A1132E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FAEF8C9-1BA5-3F16-B9D3-B6598A890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577C8DE-B49F-9F1F-4ECA-7FDC89216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327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84066B-6B82-016C-D034-6C43A26CC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300063-714A-D112-BC9A-5B0CAF679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A590D45-A3B8-A1A2-B85F-C247BAEEED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E4B31C-FB6E-0EBD-5147-D9C778734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E21E56-3E37-84BF-FF60-A3D1A2B5C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1E68E8-E40B-E026-C06C-8416A3286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46751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39F846-4DC8-BC5A-11F5-1E4D19878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978E979-FCC8-30AD-CBA3-FA23D5876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48AC914-5C70-CFC2-9B54-BC3E152B53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D4C037-A684-3B14-5C14-534932333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8B75A8-7FA5-5719-67A0-61857D373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381216-0450-FEFD-2CD0-8D40B310F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16722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63F60-FC95-52DE-0450-9B452392F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60A348-42CC-C97F-3713-2C072A5468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51008E-75B5-C918-184D-FA695222BE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23A355-E047-5E62-F87C-052FC5F2B0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B469A7-9C23-AC23-19B1-737A64E4E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324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hyperlink" Target="https://happygifts.ru/catalog/posuda/flyazhki/flyazhka_monroe_235ml_articul_32904/color_serebristyy/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sumki/ryukzaki/ryukzak_meshok_s_ukreplyennymi_ugolkami_by_day_belyy_35_41_sm_poliester_210d_articul_16111/color_chernyy/" TargetMode="External"/><Relationship Id="rId5" Type="http://schemas.openxmlformats.org/officeDocument/2006/relationships/hyperlink" Target="https://happygifts.ru/catalog/puteshestvie_i_otdykh/nozhi_i_instrumenty/bomber_nozh_skladnoy_nerzhaveyushchaya_stal_chernyy_articul_349579/color_chernyy/" TargetMode="External"/><Relationship Id="rId4" Type="http://schemas.openxmlformats.org/officeDocument/2006/relationships/hyperlink" Target="https://happygifts.ru/catalog/dozhdeviki/dozhdevik_pure_belogo_tsveta_68_kh_118_sm_material_etilenvinilatsetat_articul_196358/color_seryy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hyperlink" Target="https://happygifts.ru/catalog/ruchki_i_karandashi/kantselyarskie_nabory_i_tovary_dlya_tvorchestva/organayzer_nastolnyy_cube_articul_32840/color_bezhevyy/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uyutnyy_dom/fotoramki_/podstavka_dlya_telefona_13kh7_5kh2sm_buk_articul_441251/color_svetlo-korichnevyy/" TargetMode="External"/><Relationship Id="rId5" Type="http://schemas.openxmlformats.org/officeDocument/2006/relationships/hyperlink" Target="https://happygifts.ru/catalog/elektronika/usb_flash_karty/usb_flash_karta_swing_16gb_articul_19329_16gb/color_zelenyy/" TargetMode="External"/><Relationship Id="rId4" Type="http://schemas.openxmlformats.org/officeDocument/2006/relationships/hyperlink" Target="https://happygifts.ru/catalog/ruchki_i_karandashi/metallicheskie_ruchki_b1/ruchka_sharikovaya_factor_articul_40392/color_zelenyy,_seryy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hyperlink" Target="https://happygifts.ru/catalog/puteshestvie_i_otdykh/pledy/pled_dlya_piknika_rest_zhyeltyy_115_kh_140_sm_dvukhstoronniy_material_flis_150_grm2_oksford_210_t_articul_2407/color_seryy/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osuda/kruzhki/kruzhka_kate_articul_5801/color_serebristyy/" TargetMode="External"/><Relationship Id="rId5" Type="http://schemas.openxmlformats.org/officeDocument/2006/relationships/hyperlink" Target="https://happygifts.ru/catalog/uyutnyy_dom/interer_i_kukhnya/nabor_dlya_syra_parmesan_articul_33600/color_korichnevyy/" TargetMode="External"/><Relationship Id="rId4" Type="http://schemas.openxmlformats.org/officeDocument/2006/relationships/hyperlink" Target="https://happygifts.ru/catalog/sumki/sumki_kholodilniki/termosumka_felt_34_x_22_x_15_sm_voylok_100_polyester_peva_articul_2462/color_seryy_melanzh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hyperlink" Target="https://happygifts.ru/catalog/promo_odezhda/vetrovki_kurtki_zhilety/muzhskie_1108/sol_s_1111/zhilet_warm_articul_744002_145_s_pr_pr_pr/color_krasnyy/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romo_suveniry/antistressy/antistress_serdtse_articul_7235/color_yarko-krasnyy/" TargetMode="External"/><Relationship Id="rId5" Type="http://schemas.openxmlformats.org/officeDocument/2006/relationships/hyperlink" Target="https://happygifts.ru/catalog/puteshestvie_i_otdykh/igry_podarki_detyam/vozdushnyy_zmey_romb_articul_17202/color_yarko-krasnyy/" TargetMode="External"/><Relationship Id="rId4" Type="http://schemas.openxmlformats.org/officeDocument/2006/relationships/hyperlink" Target="https://happygifts.ru/catalog/posuda/termosy/nabor_v_chekhle_termos_2_kruzhki_articul_3507/color_serebristyy,_chernyy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6.png"/><Relationship Id="rId7" Type="http://schemas.openxmlformats.org/officeDocument/2006/relationships/hyperlink" Target="https://happygifts.ru/catalog/posuda/kruzhki/kruzhka_anna_articul_25900/color_belyy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romo_odezhda/beysbolki/atlantis_1329/beysbolka_rapper_cotton_5_klinev_plastikovaya_zastezhka_articul_254179/color_belyy/" TargetMode="External"/><Relationship Id="rId5" Type="http://schemas.openxmlformats.org/officeDocument/2006/relationships/hyperlink" Target="https://happygifts.ru/catalog/elektronika/portativnye_kolonki/portativnaya_mini_bluetooth_kolonka_sound_burger_roll_zoloto_articul_26535/color_serebristyy/" TargetMode="External"/><Relationship Id="rId4" Type="http://schemas.openxmlformats.org/officeDocument/2006/relationships/hyperlink" Target="https://happygifts.ru/catalog/sumki/ryukzaki/ryukzak_run_new_belyy_48kh40sm_100_poliester_articul_972069_pr/color_seryy/" TargetMode="External"/><Relationship Id="rId9" Type="http://schemas.openxmlformats.org/officeDocument/2006/relationships/image" Target="../media/image3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7.png"/><Relationship Id="rId7" Type="http://schemas.openxmlformats.org/officeDocument/2006/relationships/hyperlink" Target="https://happygifts.ru/catalog/sumki/ryukzaki/ryukzak_vodostoykiy_simple_belyy_45_kh_32_kh_13_sm_100_poliuretan_articul_199014_pr/color_zheltyy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romo_odezhda/beysbolki/merchtex_4341/beysbolka_boston_5_klinev_metallicheskaya_zastezhka_articul_50506/color_zheltyy/" TargetMode="External"/><Relationship Id="rId5" Type="http://schemas.openxmlformats.org/officeDocument/2006/relationships/hyperlink" Target="https://happygifts.ru/catalog/posuda/butylki_dlya_vody/butylka_dlya_vody_balance_600_ml_articul_53002/color_belyy/" TargetMode="External"/><Relationship Id="rId4" Type="http://schemas.openxmlformats.org/officeDocument/2006/relationships/hyperlink" Target="https://happygifts.ru/catalog/promo_odezhda/vetrovki_kurtki_zhilety/muzhskie_1108/merchtex_4065/vetrovka_uniseks_colin_articul_52103/color_sero-goluboy/" TargetMode="External"/><Relationship Id="rId9" Type="http://schemas.openxmlformats.org/officeDocument/2006/relationships/image" Target="../media/image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8.png"/><Relationship Id="rId7" Type="http://schemas.openxmlformats.org/officeDocument/2006/relationships/hyperlink" Target="https://t.me/happygifts_ru" TargetMode="External"/><Relationship Id="rId12" Type="http://schemas.openxmlformats.org/officeDocument/2006/relationships/image" Target="../media/image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.png"/><Relationship Id="rId5" Type="http://schemas.openxmlformats.org/officeDocument/2006/relationships/hyperlink" Target="https://vk.com/happygiftsgroup" TargetMode="External"/><Relationship Id="rId10" Type="http://schemas.openxmlformats.org/officeDocument/2006/relationships/image" Target="../media/image21.png"/><Relationship Id="rId4" Type="http://schemas.openxmlformats.org/officeDocument/2006/relationships/hyperlink" Target="https://happygifts.ru/" TargetMode="External"/><Relationship Id="rId9" Type="http://schemas.openxmlformats.org/officeDocument/2006/relationships/hyperlink" Target="https://www.youtube.com/user/HappyGiftsGroup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hyperlink" Target="https://happygifts.ru/catalog/promo_odezhda/futbolki/muzhskie_1078/sol_s_1080/futbolka_oversayz_uniseks_legacy_220_articul_703996/color_chernyy/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ruchki_i_karandashi/metallicheskie_ruchki_b1/ruchka_sharikovaya_factor_black_so_stilusom_articul_40394/color_chernyy,_serebristyy/" TargetMode="External"/><Relationship Id="rId5" Type="http://schemas.openxmlformats.org/officeDocument/2006/relationships/hyperlink" Target="https://happygifts.ru/catalog/notebooks/daysweeks/ezhednevniki_nedatirovannye_3263/ezhednevnik_nedatirovannyy_bliss_format_a5_articul_24601/color_chernyy/" TargetMode="External"/><Relationship Id="rId4" Type="http://schemas.openxmlformats.org/officeDocument/2006/relationships/hyperlink" Target="https://happygifts.ru/catalog/elektronika/universalnye_akkumulyatory/universalnyy_akkumulyator_omg_iron_line_20_20000_mach_metall_serebristyy_14_7kh66kh2_7_sm_articul_37180/color_chernyy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hyperlink" Target="https://happygifts.ru/catalog/sumki/ryukzaki/ryukzak_hit_seryy_45kh31kh14_sm_100_poliester__articul_2220344/color_chernyy/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osuda/kruzhki/kruzhka_matti_articul_23504/color_belyy,_chernyy/" TargetMode="External"/><Relationship Id="rId5" Type="http://schemas.openxmlformats.org/officeDocument/2006/relationships/hyperlink" Target="https://happygifts.ru/catalog/posuda/termosy/termos_soft_500_ml_articul_3516/color_chernyy/" TargetMode="External"/><Relationship Id="rId4" Type="http://schemas.openxmlformats.org/officeDocument/2006/relationships/hyperlink" Target="https://happygifts.ru/catalog/puteshestvie_i_otdykh/pledy/pled_kolor__articul_20300/color_oranzhevyy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hyperlink" Target="https://happygifts.ru/catalog/promo_odezhda/polo/muzhskie_1087/thclothes_4107/rubashka_polo_muzhskaya_adam_195_articul_353000/color_belyy/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sumki/sumki_dlya_pokupok/sumka_dlya_pokupok_iz_khlopka_eco_articul_16102/color_bezhevyy/" TargetMode="External"/><Relationship Id="rId5" Type="http://schemas.openxmlformats.org/officeDocument/2006/relationships/hyperlink" Target="https://happygifts.ru/catalog/posuda/butylki_dlya_vody/butylka_dlya_vody_water_550_ml_articul_40315/color_prozrachnyy/" TargetMode="External"/><Relationship Id="rId4" Type="http://schemas.openxmlformats.org/officeDocument/2006/relationships/hyperlink" Target="https://happygifts.ru/catalog/zonty/zonty_skladnye/zont_skladnoy_reflect_poluavtomat_svetootrazhayushchiy_seryy_articul_16815/color_seryy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hyperlink" Target="https://happygifts.ru/catalog/notebooks/happy_gifts/bloknoty_1362/bloknot_dlya_zapisey_telmak_belyy_khlopok_14_x_21_x_15_cm__articul_346159/color_zelenyy,_bezhevyy/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upakovka_podarochnaya_/prorashchivatel_zdorovya_klad_dlya_mikrozeleni_articul_33805/color_zelenyy/" TargetMode="External"/><Relationship Id="rId5" Type="http://schemas.openxmlformats.org/officeDocument/2006/relationships/hyperlink" Target="https://happygifts.ru/catalog/posuda/butylki_dlya_vody/butylka_dlya_vody_liquid_500_ml_articul_1112/color_zelenyy/" TargetMode="External"/><Relationship Id="rId4" Type="http://schemas.openxmlformats.org/officeDocument/2006/relationships/hyperlink" Target="https://happygifts.ru/catalog/ruchki_i_karandashi/ruchki_iz_ekologichnykh_materialov/ruchka_sharikovaya_n17_articul_38017/color_zelenyy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hyperlink" Target="https://happygifts.ru/catalog/notebooks/enote/ezhednevniki_nedatirovannye_1370/ezhednevnik_nedatirovannyy_muse_zelenyy_a5_s_dekorativnoy_polosoy_tsvet_korichnevyy_kremovyy_blok_articul_24745/color_chernyy,_seryy/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osuda/kruzhki/krugka-sweet-s-prorezinennym-poikritiem-cherniy-articul_23499/color_chernyy,_zerkalo_serebro/" TargetMode="External"/><Relationship Id="rId5" Type="http://schemas.openxmlformats.org/officeDocument/2006/relationships/hyperlink" Target="https://happygifts.ru/catalog/sumki/sumki_dlya_pokupok/sumka_dlya_pokupok_iz_poliestera_reflect_svetootrazhayushchiy_seryy_38kh42_sm_dlina_ruchek_70_sm_articul_16812/color_seryy/" TargetMode="External"/><Relationship Id="rId4" Type="http://schemas.openxmlformats.org/officeDocument/2006/relationships/hyperlink" Target="https://happygifts.ru/catalog/ruchki_i_karandashi/karandashi/nabor_tsvetnykh_karandashey_professional_12_tsvetov_articul_32809/color_serebristyy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hyperlink" Target="https://happygifts.ru/catalog/posuda/chaynye_i_kofeynye_nabory/nabor_gold_dve_chaynykh_pary_i_chaynik_v_podarochnoy_upakovke_articul_32501/color_belyy/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odarochnye_nabory/nabor_trav_i_spetsiy_glintveyn_57_gr_articul_34922/color_bezhevyy/" TargetMode="External"/><Relationship Id="rId5" Type="http://schemas.openxmlformats.org/officeDocument/2006/relationships/hyperlink" Target="https://happygifts.ru/catalog/aroma_podarki/parfyum_dlya_avtomobilya_i_interera_po_motivam_kirke_articul_32700_pr/color_oranzhevyy/" TargetMode="External"/><Relationship Id="rId4" Type="http://schemas.openxmlformats.org/officeDocument/2006/relationships/hyperlink" Target="https://happygifts.ru/catalog/uyutnyy_dom/interer_i_kukhnya/nabor_dlya_syra_brie_articul_33602/color_korichnevyy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hyperlink" Target="https://happygifts.ru/catalog/sumki/ryukzaki/ryukzak_go_belyy_41_kh_29_kh15_5_sm_100_poliuretan_articul_16805/color_belyy/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romo_suveniry/braslety/promo_braslet_mendol_articul_345060/color_belyy/" TargetMode="External"/><Relationship Id="rId5" Type="http://schemas.openxmlformats.org/officeDocument/2006/relationships/hyperlink" Target="https://happygifts.ru/catalog/posuda/termokruzhki/termokruzhka_basic_350_ml_articul_54001/color_belyy/" TargetMode="External"/><Relationship Id="rId4" Type="http://schemas.openxmlformats.org/officeDocument/2006/relationships/hyperlink" Target="https://happygifts.ru/catalog/zonty/zonty_trosti/zont_trost_s_plastikovoy_ruchkoy_mekhanicheskiy_articul_7425/color_belyy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hyperlink" Target="https://happygifts.ru/catalog/sumki/sumki_sportivnyedorozhnye/sumka_sportivnaya_gym_seraya_45kh21kh20_sm_poliester_articul_16814_pr/color_temno-seryy/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romo_odezhda/beysbolki/atlantis_1329/beysbolka_liberty_sandwich_6_klinev_sendvich_metallicheskaya_zastezhka_articul_25435/color_chernyy,_seryy/" TargetMode="External"/><Relationship Id="rId5" Type="http://schemas.openxmlformats.org/officeDocument/2006/relationships/hyperlink" Target="https://happygifts.ru/catalog/elektronika/portativnye_kolonki/portativnaya_mini_bluetooth_kolonka_sound_burger_ellipse_serebro_articul_26531/color_serebristyy/" TargetMode="External"/><Relationship Id="rId4" Type="http://schemas.openxmlformats.org/officeDocument/2006/relationships/hyperlink" Target="https://happygifts.ru/catalog/posuda/butylki_dlya_vody/butylka_dlya_vody_spring_articul_29800/color_sery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yagolnikova\Downloads\Без названия\51689\pics\cover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18287999" cy="10287000"/>
          </a:xfrm>
          <a:prstGeom prst="rect">
            <a:avLst/>
          </a:prstGeom>
          <a:noFill/>
        </p:spPr>
      </p:pic>
      <p:sp>
        <p:nvSpPr>
          <p:cNvPr id="151" name="Google Shape;151;p11"/>
          <p:cNvSpPr txBox="1"/>
          <p:nvPr/>
        </p:nvSpPr>
        <p:spPr>
          <a:xfrm>
            <a:off x="1222374" y="5960973"/>
            <a:ext cx="16113126" cy="3385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400" b="1" i="0" u="none" strike="noStrike" cap="none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НИТИ ПАМЯТИ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500" dirty="0">
                <a:solidFill>
                  <a:srgbClr val="FF7224"/>
                </a:solidFill>
                <a:latin typeface="Montserrat Medium" pitchFamily="2" charset="-52"/>
                <a:sym typeface="Montserrat"/>
              </a:rPr>
              <a:t>БЛАГОДАРНОСТЬ И МИРНОЕ НЕБО</a:t>
            </a:r>
            <a:endParaRPr lang="ru-RU" sz="6500" dirty="0">
              <a:solidFill>
                <a:srgbClr val="FF7224"/>
              </a:solidFill>
              <a:latin typeface="Montserrat Medium" pitchFamily="2" charset="-52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8705E07-A45E-CD72-042D-C048AEC3E6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08164" y="1191419"/>
            <a:ext cx="3457461" cy="6516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DBFB39-D217-40E7-5676-C60F899AA8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38024" y="1258888"/>
            <a:ext cx="16049976" cy="9028111"/>
          </a:xfrm>
          <a:prstGeom prst="rect">
            <a:avLst/>
          </a:prstGeom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ФЛЯЖКА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MONROE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3"/>
              </a:rPr>
              <a:t>АРТ. 32904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Классический атрибут, отсылающий к походному быту.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ДОЖДЕВИК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PURE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4"/>
              </a:rPr>
              <a:t>АРТ. 196358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Защита от весенних ливней.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НОЖ СКЛАДНОЙ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BOMBER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5"/>
              </a:rPr>
              <a:t>АРТ. 349579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Устойчивая нескользящая ручка с предохранителем.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РЮКЗАК МЕШОК </a:t>
            </a:r>
            <a:r>
              <a:rPr lang="ru-RU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BY DAY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6"/>
              </a:rPr>
              <a:t>АРТ. 16111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Практичная упаковка для всего сета,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которая затем используется как лёгкий мешок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для влажных вещей или мелочей в походе.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«ВЕСЕННИЙ МАРШРУТ»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Готовность к любым переменам. Практичный сет для долгих весенних маршрутов.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Надёжные вещи, которые защитят от непогоды и станут верными спутниками в дороге под открытым небом.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5FA5AE4-0900-FA95-7EBB-C0573595D1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87600" y="886067"/>
            <a:ext cx="1978025" cy="37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24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04C832-8B7C-CD0A-4796-85A4E3C4AE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109" r="6892"/>
          <a:stretch/>
        </p:blipFill>
        <p:spPr>
          <a:xfrm>
            <a:off x="152483" y="-1"/>
            <a:ext cx="18135518" cy="10287000"/>
          </a:xfrm>
          <a:prstGeom prst="rect">
            <a:avLst/>
          </a:prstGeom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ОРГАНАЙЗЕР НАСТОЛЬНЫЙ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CUBE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3"/>
              </a:rPr>
              <a:t>АРТ. 32840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Символ порядка и надёжной связи.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РУЧКА ШАРИКОВАЯ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FACTOR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4"/>
              </a:rPr>
              <a:t>АРТ. 40392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Инструмент для того, чтобы писать свою историю.</a:t>
            </a:r>
          </a:p>
          <a:p>
            <a:pPr marL="1165225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гравировка.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en-US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USB FLASH-</a:t>
            </a:r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КАРТА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SWING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5"/>
              </a:rPr>
              <a:t>АРТ. 19329_16</a:t>
            </a:r>
            <a:r>
              <a:rPr lang="en-US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5"/>
              </a:rPr>
              <a:t>Gb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Современный хранитель памяти, фотографий и архивов.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УФ-печать.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ПОДСТАВКА ДЛЯ ТЕЛЕФОНА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6"/>
              </a:rPr>
              <a:t>АРТ. </a:t>
            </a:r>
            <a:r>
              <a:rPr lang="ru-RU" sz="2000">
                <a:latin typeface="Montserrat Medium" pitchFamily="50" charset="-52"/>
                <a:ea typeface="Montserrat"/>
                <a:cs typeface="Montserrat"/>
                <a:sym typeface="Montserrat"/>
                <a:hlinkClick r:id="rId6"/>
              </a:rPr>
              <a:t>441251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Удобный аксессуар для долгих видеозвонков семье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и друзьям, которые находятся далеко.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тампопечать.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«СЛОВА И ПИСЬМА»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Ценность каждого слова. Капсула, символизирующая неразрывную связь между городами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и поколениями. Современные аксессуары для сохранения воспоминаний и общения с теми, кто дорог.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E3FE038-0B4C-D9DE-ECCE-57E6D5DCD0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87600" y="886067"/>
            <a:ext cx="1978025" cy="37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250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664D73-38A1-AFC4-5341-B076D1574D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5248" y="-1"/>
            <a:ext cx="10572751" cy="10287001"/>
          </a:xfrm>
          <a:prstGeom prst="rect">
            <a:avLst/>
          </a:prstGeom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ПЛЕД ДЛЯ ПИКНИКА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REST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3"/>
              </a:rPr>
              <a:t>АРТ. 2407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Чтобы комфортно сидеть на прохладной весенней земле.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ТЕРМОСУМКА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FELTY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4"/>
              </a:rPr>
              <a:t>АРТ. 2462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Базовый атрибут для выезда на природу.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НАБОР ДЛЯ СЫРА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PARMESAN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5"/>
              </a:rPr>
              <a:t>АРТ. 33600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Круглая доска и два инструмента в комплекте —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нож для твёрдого сыра и вилка.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КРУЖКА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KATE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6"/>
              </a:rPr>
              <a:t>АРТ. 5801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Стильная и долговечная, функциональная и удобная.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гравировка.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«МАЙСКИЕ ВСТРЕЧИ»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Радость мирного неба над головой. Набор для первых тёплых дней на природе.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Практичные и эстетичные вещи для традиционных майских встреч с друзьями и близкими.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A97D69D-221D-BCF7-6A2A-67A59B5B42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87600" y="886067"/>
            <a:ext cx="1978025" cy="37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018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79D947-2E49-B067-DFB2-D58224C619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52803" y="1885950"/>
            <a:ext cx="14935197" cy="8401048"/>
          </a:xfrm>
          <a:prstGeom prst="rect">
            <a:avLst/>
          </a:prstGeom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ЖИЛЕТ МУЖСКОЙ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WARM 210T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3"/>
              </a:rPr>
              <a:t>АРТ. 744002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Базовый элемент гардероба, чтобы накинуть вечером, когда солнце уже село, но уходить домой ещё не хочется.</a:t>
            </a:r>
          </a:p>
          <a:p>
            <a:pPr marL="1165225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вышивка.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НАБОР В ЧЕХЛЕ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4"/>
              </a:rPr>
              <a:t>АРТ. 3507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Символ того, что мир — это когда есть с кем разделить тепло и чай прохладным майским вечером.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термотрансфер, круговая гравировка.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ВОЗДУШНЫЙ ЗМЕЙ </a:t>
            </a:r>
            <a:r>
              <a:rPr lang="ru-RU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«РОМБ»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5"/>
              </a:rPr>
              <a:t>АРТ. 17202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АНТИСТРЕСС </a:t>
            </a:r>
            <a:r>
              <a:rPr lang="ru-RU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«СЕРДЦЕ»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6"/>
              </a:rPr>
              <a:t>АРТ. 7235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«ВЕЧЕРНИЙ ДВОР»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Радость быть вместе. Капсула, вдохновлённая тёплыми традициями добрососедства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и дворовых встреч. Игры и уютные вещи для душевных вечеров в хорошей компании.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AC7B775-F6DF-0B8C-2D92-6E85E7E5E2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87600" y="886067"/>
            <a:ext cx="1978025" cy="37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66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E6D8D8-4219-1716-1D9D-C91BB28A4F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115733" y="1752601"/>
            <a:ext cx="15172266" cy="8534400"/>
          </a:xfrm>
          <a:prstGeom prst="rect">
            <a:avLst/>
          </a:prstGeom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РЮКЗАК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RUN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4"/>
              </a:rPr>
              <a:t>АРТ. 972069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Современный светоотражающий материал отличается максимальным комфортом при минимальном уходе.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 </a:t>
            </a:r>
            <a:r>
              <a:rPr lang="en-US" sz="1600">
                <a:latin typeface="Montserrat" pitchFamily="50" charset="-52"/>
                <a:ea typeface="Montserrat"/>
                <a:cs typeface="Montserrat"/>
                <a:sym typeface="Montserrat"/>
              </a:rPr>
              <a:t>DTF</a:t>
            </a:r>
            <a:r>
              <a:rPr lang="ru-RU" sz="1600">
                <a:latin typeface="Montserrat" pitchFamily="50" charset="-52"/>
                <a:ea typeface="Montserrat"/>
                <a:cs typeface="Montserrat"/>
                <a:sym typeface="Montserrat"/>
              </a:rPr>
              <a:t>.</a:t>
            </a:r>
            <a:endParaRPr lang="ru-RU" sz="1600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en-US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MINI BLUETOOTH-КОЛОНКА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ROLL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5"/>
              </a:rPr>
              <a:t>АРТ. 26535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Для тех, кто ценит красоту звука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и сохраняет память в песнях.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гравировка.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БЕЙСБОЛКА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RAPPER COTTON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6"/>
              </a:rPr>
              <a:t>АРТ. 254179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5 клиньев, вставка из мягкой сетки.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вышивка шеврона.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КРУЖКА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ANNA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7"/>
              </a:rPr>
              <a:t>АРТ. 25900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деколь.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«ЗВУКИ МАЯ»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Мелодия мирной жизни. Музыкальная капсула, соединяющая эстетику прошлого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и современные технологии. Капсула для тех, кто любит слушать, вспоминать и подпевать.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912A046-70C6-3029-5333-7F0C7CADD3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087600" y="886067"/>
            <a:ext cx="1978025" cy="37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53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E38C7F-C93C-6083-F58A-302E28D17F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048000" y="1714500"/>
            <a:ext cx="15239999" cy="8572500"/>
          </a:xfrm>
          <a:prstGeom prst="rect">
            <a:avLst/>
          </a:prstGeom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ВЕТРОВКА УНИСЕКС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COLIN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4"/>
              </a:rPr>
              <a:t>АРТ. 52103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Защита от весеннего ветра.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сублимация.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БУТЫЛКА ДЛЯ ВОДЫ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BALANCE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5"/>
              </a:rPr>
              <a:t>АРТ. 53002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Благодаря небольшому размеру поместится,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практически, в любую сумку.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УФ-печать.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БЕЙСБОЛКА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BOSTON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6"/>
              </a:rPr>
              <a:t>АРТ. 50506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Базовый аксессуар для солнечных дней,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идеально дополняющий ветровку.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 </a:t>
            </a:r>
            <a:r>
              <a:rPr lang="en-US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DTF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РЮКЗАК ВОДОСТОЙКИЙ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SIMPLE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7"/>
              </a:rPr>
              <a:t>АРТ. 199014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«СОЛНЦЕ И ВЕТЕР»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Свет и свобода дыхания. Лёгкая коллекция, посвящённая теплу майского солнца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и свежему весеннему ветру. Практичные вещи для того, чтобы уверенно шагать вперед под чистым мирным небом.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2216251-484C-CC9A-885D-0BB26C7527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087600" y="886067"/>
            <a:ext cx="1978025" cy="37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571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E0175A-C069-3C47-4683-878519948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Google Shape;384;p61">
            <a:extLst>
              <a:ext uri="{FF2B5EF4-FFF2-40B4-BE49-F238E27FC236}">
                <a16:creationId xmlns:a16="http://schemas.microsoft.com/office/drawing/2014/main" id="{D83C1732-EB48-2D26-A1E9-621DFCEED407}"/>
              </a:ext>
            </a:extLst>
          </p:cNvPr>
          <p:cNvSpPr/>
          <p:nvPr/>
        </p:nvSpPr>
        <p:spPr>
          <a:xfrm>
            <a:off x="-50308" y="9104312"/>
            <a:ext cx="18388616" cy="118268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165225" marR="0" lvl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+7 800 200-3</a:t>
            </a:r>
            <a:r>
              <a:rPr lang="ru-RU" sz="2400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-90</a:t>
            </a:r>
            <a:endParaRPr sz="24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85;p61">
            <a:hlinkClick r:id="rId4"/>
            <a:extLst>
              <a:ext uri="{FF2B5EF4-FFF2-40B4-BE49-F238E27FC236}">
                <a16:creationId xmlns:a16="http://schemas.microsoft.com/office/drawing/2014/main" id="{C38A4BE4-C64D-0918-E1C4-8EC2D1E3531E}"/>
              </a:ext>
            </a:extLst>
          </p:cNvPr>
          <p:cNvSpPr/>
          <p:nvPr/>
        </p:nvSpPr>
        <p:spPr>
          <a:xfrm>
            <a:off x="7537619" y="9420020"/>
            <a:ext cx="3212762" cy="539820"/>
          </a:xfrm>
          <a:prstGeom prst="roundRect">
            <a:avLst>
              <a:gd name="adj" fmla="val 16667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97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HAPPYGIFTS.RU</a:t>
            </a:r>
            <a:endParaRPr sz="24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386;p61">
            <a:hlinkClick r:id="rId5"/>
            <a:extLst>
              <a:ext uri="{FF2B5EF4-FFF2-40B4-BE49-F238E27FC236}">
                <a16:creationId xmlns:a16="http://schemas.microsoft.com/office/drawing/2014/main" id="{3FD56220-13F3-BDC3-B6D6-B195685E94EF}"/>
              </a:ext>
            </a:extLst>
          </p:cNvPr>
          <p:cNvPicPr preferRelativeResize="0"/>
          <p:nvPr/>
        </p:nvPicPr>
        <p:blipFill rotWithShape="1">
          <a:blip r:embed="rId6">
            <a:alphaModFix/>
            <a:lum bright="-40000" contrast="40000"/>
          </a:blip>
          <a:srcRect/>
          <a:stretch/>
        </p:blipFill>
        <p:spPr>
          <a:xfrm>
            <a:off x="16368096" y="9489766"/>
            <a:ext cx="697529" cy="405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87;p61">
            <a:hlinkClick r:id="rId7"/>
            <a:extLst>
              <a:ext uri="{FF2B5EF4-FFF2-40B4-BE49-F238E27FC236}">
                <a16:creationId xmlns:a16="http://schemas.microsoft.com/office/drawing/2014/main" id="{FC5E2C50-99FC-A003-95DB-130DE64FD407}"/>
              </a:ext>
            </a:extLst>
          </p:cNvPr>
          <p:cNvPicPr preferRelativeResize="0"/>
          <p:nvPr/>
        </p:nvPicPr>
        <p:blipFill rotWithShape="1">
          <a:blip r:embed="rId8" cstate="hqprint">
            <a:alphaModFix/>
            <a:lum bright="-4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29241" y="9420020"/>
            <a:ext cx="581866" cy="49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88;p61">
            <a:hlinkClick r:id="rId9"/>
            <a:extLst>
              <a:ext uri="{FF2B5EF4-FFF2-40B4-BE49-F238E27FC236}">
                <a16:creationId xmlns:a16="http://schemas.microsoft.com/office/drawing/2014/main" id="{E9ED4A29-BC74-C6E8-15B4-02598D2D7E07}"/>
              </a:ext>
            </a:extLst>
          </p:cNvPr>
          <p:cNvPicPr preferRelativeResize="0"/>
          <p:nvPr/>
        </p:nvPicPr>
        <p:blipFill rotWithShape="1">
          <a:blip r:embed="rId10" cstate="hqprint">
            <a:alphaModFix/>
            <a:lum bright="-4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77701" y="9448781"/>
            <a:ext cx="594551" cy="45734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-1276349" y="683207"/>
            <a:ext cx="8991598" cy="2460043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420938" lvl="0"/>
            <a:r>
              <a:rPr lang="ru-RU" sz="36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ВЫБИРАЙТЕ </a:t>
            </a:r>
            <a:br>
              <a:rPr lang="ru-RU" sz="3600" dirty="0">
                <a:latin typeface="Montserrat Medium" pitchFamily="50" charset="-52"/>
                <a:ea typeface="Montserrat"/>
                <a:cs typeface="Montserrat"/>
                <a:sym typeface="Montserrat"/>
              </a:rPr>
            </a:br>
            <a:r>
              <a:rPr lang="ru-RU" sz="36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БОЛЬШЕ ПОДАРКОВ</a:t>
            </a:r>
          </a:p>
          <a:p>
            <a:pPr marL="2420938" lvl="0"/>
            <a:r>
              <a:rPr lang="ru-RU" sz="36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НА НАШЕМ САЙТЕ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FC5D9DD-37EE-30F1-5AAA-BA744B7C233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608164" y="1191419"/>
            <a:ext cx="3457461" cy="65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115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yagolnikova\Downloads\Без названия\51689\pics\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917" b="3704"/>
          <a:stretch>
            <a:fillRect/>
          </a:stretch>
        </p:blipFill>
        <p:spPr bwMode="auto">
          <a:xfrm>
            <a:off x="3998303" y="857250"/>
            <a:ext cx="14289697" cy="9429749"/>
          </a:xfrm>
          <a:prstGeom prst="rect">
            <a:avLst/>
          </a:prstGeom>
          <a:noFill/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ФУТБОЛКА ОВЕРСАЙЗ </a:t>
            </a:r>
            <a:r>
              <a:rPr lang="ru-RU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LEGACY 220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3"/>
              </a:rPr>
              <a:t>АРТ. 703996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Из переработанного (50%) и обычного хлопка (50%).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 </a:t>
            </a:r>
            <a:r>
              <a:rPr lang="en-US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DTF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АККУМУЛЯТОР </a:t>
            </a:r>
            <a:r>
              <a:rPr lang="ru-RU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IRON LINE 20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4"/>
              </a:rPr>
              <a:t>АРТ. 37180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Символизирует неиссякаемую энергию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и постоянную связь.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ЕЖЕДНЕВНИК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BLISS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5"/>
              </a:rPr>
              <a:t>АРТ. 24601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Строгий, выверенный дизайн.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тиснение фольгой.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РУЧКА ШАРИКОВАЯ </a:t>
            </a:r>
            <a:r>
              <a:rPr lang="ru-RU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FACTOR BLACK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6"/>
              </a:rPr>
              <a:t>АРТ. 40394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гравировка.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«ЭНЕРГИЯ ПАМЯТИ»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Строгость и уважение в каждой детали. Классический деловой набор, в котором память о прошлом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тактично вплетена в ритм современной жизни.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705E07-A45E-CD72-042D-C048AEC3E6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87600" y="886067"/>
            <a:ext cx="1978025" cy="37282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yagolnikova\Downloads\Без названия\51689\pics\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446"/>
          <a:stretch>
            <a:fillRect/>
          </a:stretch>
        </p:blipFill>
        <p:spPr bwMode="auto">
          <a:xfrm>
            <a:off x="4921249" y="1600200"/>
            <a:ext cx="13366751" cy="8686800"/>
          </a:xfrm>
          <a:prstGeom prst="rect">
            <a:avLst/>
          </a:prstGeom>
          <a:noFill/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РЮКЗАК ВОДОСТОЙКИЙ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HIT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3"/>
              </a:rPr>
              <a:t>АРТ. 2220344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Для весенних походов и пикников с семьёй.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 </a:t>
            </a:r>
            <a:r>
              <a:rPr lang="en-US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DTF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ПЛЕД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COLOR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4"/>
              </a:rPr>
              <a:t>АРТ. 20300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Безусловный символ уюта, заботы и тепла.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ТЕРМОС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SOFT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5"/>
              </a:rPr>
              <a:t>АРТ. 3516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С покрытием soft touch для сохранения тепла.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</a:t>
            </a:r>
            <a:r>
              <a:rPr lang="ru-RU" sz="1600" dirty="0" err="1">
                <a:latin typeface="Montserrat" pitchFamily="50" charset="-52"/>
                <a:ea typeface="Montserrat"/>
                <a:cs typeface="Montserrat"/>
                <a:sym typeface="Montserrat"/>
              </a:rPr>
              <a:t>УФ-печать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КРУЖКА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MATTI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6"/>
              </a:rPr>
              <a:t>АРТ. 23504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Ретро-эстетика, напрямую отсылающая к полевым условиям, но в современном стильном прочтении.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</a:t>
            </a:r>
            <a:r>
              <a:rPr lang="ru-RU" sz="1600" dirty="0" err="1">
                <a:latin typeface="Montserrat" pitchFamily="50" charset="-52"/>
                <a:ea typeface="Montserrat"/>
                <a:cs typeface="Montserrat"/>
                <a:sym typeface="Montserrat"/>
              </a:rPr>
              <a:t>деколь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«ПРИВАЛ»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Тепло, которое всегда с тобой. Практичный сет для отдыха на природе,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вдохновлённый эстетикой полевого привала. Вещи, создающие уют и согревающие в прохладный весенний день.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8705E07-A45E-CD72-042D-C048AEC3E6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87600" y="886067"/>
            <a:ext cx="1978025" cy="37282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65" t="165" r="3725"/>
          <a:stretch/>
        </p:blipFill>
        <p:spPr bwMode="auto">
          <a:xfrm>
            <a:off x="3155577" y="609601"/>
            <a:ext cx="15132424" cy="9677398"/>
          </a:xfrm>
          <a:prstGeom prst="rect">
            <a:avLst/>
          </a:prstGeom>
          <a:noFill/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РУБАШКА-ПОЛО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ADAM 195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3"/>
              </a:rPr>
              <a:t>АРТ. 353000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Выполнена из 100% кардного хлопка-пике.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ЗОНТ СКЛАДНОЙ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REFLECT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4"/>
              </a:rPr>
              <a:t>АРТ. 16815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Защита от весенней непогоды и визуальный символ мирного купола над головой.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шелкография.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БУТЫЛКА ДЛЯ ВОДЫ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WATER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5"/>
              </a:rPr>
              <a:t>АРТ. 40315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Экологичный повседневный аксессуар.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УФ-печать.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СУМКА ШОППЕР </a:t>
            </a:r>
            <a:r>
              <a:rPr lang="ru-RU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ECO 116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6"/>
              </a:rPr>
              <a:t>АРТ. 16102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Экологичный хлопковый повседневный аксессуар.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шелкография.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«ВЕСНА И МИР»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Дыхание весны и свобода. Лёгкая, светлая коллекция, прославляющая радость жизни.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Предметы, которые гармонично дополнят любой повседневный образ.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705E07-A45E-CD72-042D-C048AEC3E6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87600" y="886067"/>
            <a:ext cx="1978025" cy="37282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AD6B41-E82A-0D24-FC9F-13EBDA5C4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БЛОКНОТ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TELMAK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3"/>
              </a:rPr>
              <a:t>АРТ. 346159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Природные фактуры. Строго, экологично, современно.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РУЧКА ШАРИКОВАЯ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N17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4"/>
              </a:rPr>
              <a:t>АРТ. 38017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Идеальная пара к блокноту.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БУТЫЛКА ДЛЯ ВОДЫ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LIQUID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5"/>
              </a:rPr>
              <a:t>АРТ. 1112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Здоровый образ жизни и забота о себе в настоящем.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шелкография.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ПРОРАЩИВАТЕЛЬ </a:t>
            </a:r>
          </a:p>
          <a:p>
            <a:pPr marL="1165225" lvl="0"/>
            <a:r>
              <a:rPr lang="ru-RU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«ЗДОРОВЬЯ КЛАД»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6"/>
              </a:rPr>
              <a:t>АРТ. 33805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наклейка.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«РОСТКИ МИРА»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Энергия созидания и роста. Эко-сет, символизирующий продолжение жизни и весеннее обновление.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Предметы, напоминающие о важности бережного отношения к нашему общему будущему.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DCC909E-5A49-D7FE-81FC-3EFCB7FC36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87600" y="886067"/>
            <a:ext cx="1978025" cy="37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49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yagolnikova\Downloads\Без названия\51689\pics\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56" t="14723" r="4165" b="1398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ЕЖЕДНЕВНИК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MUSE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3"/>
              </a:rPr>
              <a:t>АРТ. 24745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Пространство для любых идей и зарисовок.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тиснение фольгой.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КАРАНДАШИ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PROFESSIONAL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4"/>
              </a:rPr>
              <a:t>АРТ. 32809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Классический инструмент творца.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СУМКА ДЛЯ ПОКУПОК </a:t>
            </a:r>
            <a:r>
              <a:rPr lang="ru-RU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REFLECT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5"/>
              </a:rPr>
              <a:t>АРТ. 16812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Универсальный формат для того, чтобы носить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с собой книги, альбомы и вдохновение куда угодно.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 </a:t>
            </a:r>
            <a:r>
              <a:rPr lang="en-US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DTF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КРУЖКА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SWEET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6"/>
              </a:rPr>
              <a:t>АРТ. 23499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Тактильно приятная вещь для долгих творческих вечеров или работы за столом.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гравировка.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«СВОБОДА ТВОРЧЕСТВА»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Право мечтать и созидать. Капсула для тех, кто ценит свободу мысли и самовыражения.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Практичные инструменты для ваших новых идей на чистом листе мирной жизни.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F918129-E5FE-EB56-D49B-22FEDC746E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87600" y="886067"/>
            <a:ext cx="1978025" cy="37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49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09AE3D-1E85-2F1B-3B11-2E7BB1A9A4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ЧАЙНИК И ДВЕ ЧАЙНЫХ ПАРЫ </a:t>
            </a:r>
            <a:r>
              <a:rPr lang="ru-RU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GOLD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3"/>
              </a:rPr>
              <a:t>АРТ. 32501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Лёгкие и невесомые. Они символизируют чистоту, хрупкость мира и искренность.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деколь.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НАБОР ДЛЯ СЫРА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BRIE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4"/>
              </a:rPr>
              <a:t>АРТ. 33602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Натуральное дерево ассоциируется с прочностью, корнями, семейным древом и традициями застолья.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ПАРФЮМ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MELIEN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5"/>
              </a:rPr>
              <a:t>АРТ. 32700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СМЕСЬ </a:t>
            </a:r>
            <a:r>
              <a:rPr lang="ru-RU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«ГЛИНТВЕЙН»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6"/>
              </a:rPr>
              <a:t>АРТ. 34922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Дополнение для тёплых бесед в кругу семьи.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наклейка.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«СВЯЗЬ ПОКОЛЕНИЙ»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Тепло семейного очага. Набор для уютных домашних вечеров в кругу самых близких.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Вещи, которые помогают беречь традиции, вспоминать важное и передавать историю из поколения в поколение.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D96F939-2EE9-4811-EDC6-95E369CF11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87600" y="886067"/>
            <a:ext cx="1978025" cy="37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370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yagolnikova\Downloads\Без названия\51689\pics\9.png"/>
          <p:cNvPicPr>
            <a:picLocks noChangeAspect="1" noChangeArrowheads="1"/>
          </p:cNvPicPr>
          <p:nvPr/>
        </p:nvPicPr>
        <p:blipFill rotWithShape="1">
          <a:blip r:embed="rId2"/>
          <a:srcRect b="1181"/>
          <a:stretch/>
        </p:blipFill>
        <p:spPr bwMode="auto">
          <a:xfrm>
            <a:off x="1083733" y="723900"/>
            <a:ext cx="17204266" cy="9563099"/>
          </a:xfrm>
          <a:prstGeom prst="rect">
            <a:avLst/>
          </a:prstGeom>
          <a:noFill/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РЮКЗАК ВОДОСТОЙКИЙ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GO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3"/>
              </a:rPr>
              <a:t>АРТ. 16805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Лёгкий, компактный, освобождающий руки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для стаканчика кофе или фотоаппарата.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МЕХАНИЧЕСКИЙ ЗОНТ-ТРОСТЬ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4"/>
              </a:rPr>
              <a:t>АРТ. 7425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Защищает от дождя, но не закрывает вид на чистое весеннее небо.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ТЕРМОКРУЖКА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BASIC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5"/>
              </a:rPr>
              <a:t>АРТ. 54001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Незаменимый спутник для долгих пеших прогулок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по городским паркам и улицам.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гравировка.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ПРОМО-БРАСЛЕТ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MENDOL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6"/>
              </a:rPr>
              <a:t>АРТ. 345060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«ВЕСЕННИЙ ГОРОД»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Дыхание мая в ритме города. Элегантная и лёгкая коллекция для долгих весенних прогулок.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Аксессуары, которые дополнят ваш стиль и позволят наслаждаться каждым моментом под открытым небом.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E4C5805-01D7-51F3-42D1-BFFA0FAACD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87600" y="886067"/>
            <a:ext cx="1978025" cy="37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49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/>
          <a:srcRect l="9766" t="7359" r="4952" b="7359"/>
          <a:stretch/>
        </p:blipFill>
        <p:spPr bwMode="auto">
          <a:xfrm>
            <a:off x="0" y="0"/>
            <a:ext cx="18288000" cy="10286999"/>
          </a:xfrm>
          <a:prstGeom prst="rect">
            <a:avLst/>
          </a:prstGeom>
          <a:noFill/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СУМКА СПОРТИВНАЯ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GYM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3"/>
              </a:rPr>
              <a:t>АРТ. 16814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Удобный городской и спортивный аксессуар.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 </a:t>
            </a:r>
            <a:r>
              <a:rPr lang="en-US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DTF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БУТЫЛКА ДЛЯ ВОДЫ </a:t>
            </a:r>
            <a:r>
              <a:rPr lang="ru-RU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SPRING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4"/>
              </a:rPr>
              <a:t>АРТ. 29800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Очень удобная герметичная складная бутылка.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Легко пристегнуть на карабин к сумке.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</a:t>
            </a:r>
            <a:r>
              <a:rPr lang="ru-RU" sz="1600" dirty="0" err="1">
                <a:latin typeface="Montserrat" pitchFamily="50" charset="-52"/>
                <a:ea typeface="Montserrat"/>
                <a:cs typeface="Montserrat"/>
                <a:sym typeface="Montserrat"/>
              </a:rPr>
              <a:t>тампопечать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en-US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BLUETOOTH-КОЛОНКА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ELLIPSE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5"/>
              </a:rPr>
              <a:t>АРТ. 26531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Чтобы слушать любимую музыку во время пробежки.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БЕЙСБОЛКА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LIBERTY SANDWICH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  <a:hlinkClick r:id="rId6"/>
              </a:rPr>
              <a:t>АРТ. 25435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100% хлопок, 6 клиньев.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</a:t>
            </a:r>
            <a:r>
              <a:rPr lang="en-US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3D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-вышивка.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«ЭНЕРГИЯ ЖИЗНИ»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Радость движения и сила духа. Динамичная коллекция для тех, кто выбирает активный образ жизни.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Современный спортивный инвентарь как символ неиссякаемой энергии и здоровья.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29F1377-1186-C5A6-74DE-F4F0F2F13D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87600" y="886067"/>
            <a:ext cx="1978025" cy="37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494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00"/>
      </a:hlink>
      <a:folHlink>
        <a:srgbClr val="7F7F7F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2504</TotalTime>
  <Words>1539</Words>
  <Application>Microsoft Office PowerPoint</Application>
  <PresentationFormat>Произвольный</PresentationFormat>
  <Paragraphs>456</Paragraphs>
  <Slides>16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Montserrat</vt:lpstr>
      <vt:lpstr>Arial</vt:lpstr>
      <vt:lpstr>Montserrat SemiBold</vt:lpstr>
      <vt:lpstr>Calibri</vt:lpstr>
      <vt:lpstr>Calibri Light</vt:lpstr>
      <vt:lpstr>Montserrat Medium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НИТИ ПАМЯТИ</dc:title>
  <dc:subject>9 мая</dc:subject>
  <dc:creator>s1n</dc:creator>
  <cp:lastModifiedBy>s1n gularis</cp:lastModifiedBy>
  <cp:revision>88</cp:revision>
  <dcterms:modified xsi:type="dcterms:W3CDTF">2026-03-12T10:11:06Z</dcterms:modified>
</cp:coreProperties>
</file>